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t="-17000" r="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725930"/>
            <a:ext cx="6815669" cy="1123524"/>
          </a:xfrm>
        </p:spPr>
        <p:txBody>
          <a:bodyPr/>
          <a:lstStyle/>
          <a:p>
            <a:r>
              <a:rPr lang="pt-BR" sz="2800" b="1" dirty="0" smtClean="0"/>
              <a:t>T</a:t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>TEMA</a:t>
            </a:r>
            <a:r>
              <a:rPr lang="pt-BR" sz="2800" b="1" dirty="0"/>
              <a:t>: FRATENIDADE: IGREJA E </a:t>
            </a:r>
            <a:r>
              <a:rPr lang="pt-BR" sz="2800" b="1" dirty="0" smtClean="0"/>
              <a:t>SOCIEDADE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b="1" dirty="0"/>
              <a:t>LEMA: Eu vim para servir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										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									(</a:t>
            </a:r>
            <a:r>
              <a:rPr lang="pt-BR" sz="2400" b="1" dirty="0"/>
              <a:t>cf. Mc </a:t>
            </a:r>
            <a:r>
              <a:rPr lang="pt-BR" sz="2400" b="1" dirty="0" smtClean="0"/>
              <a:t>10,45)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230" y="1112239"/>
            <a:ext cx="3718455" cy="1042939"/>
          </a:xfrm>
        </p:spPr>
        <p:txBody>
          <a:bodyPr>
            <a:normAutofit/>
          </a:bodyPr>
          <a:lstStyle/>
          <a:p>
            <a:r>
              <a:rPr lang="pt-BR" sz="2800" b="1" dirty="0"/>
              <a:t>Oração da CF 2015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4532" y="581890"/>
            <a:ext cx="5876250" cy="5777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3300" dirty="0" smtClean="0"/>
              <a:t>Ó </a:t>
            </a:r>
            <a:r>
              <a:rPr lang="pt-BR" sz="3300" dirty="0"/>
              <a:t>Pai, alegria e esperança de vosso povo,</a:t>
            </a:r>
          </a:p>
          <a:p>
            <a:pPr marL="0" indent="0" algn="ctr">
              <a:buNone/>
            </a:pPr>
            <a:r>
              <a:rPr lang="pt-BR" sz="3300" dirty="0"/>
              <a:t>vós conduzis a Igreja, servidora da </a:t>
            </a:r>
            <a:r>
              <a:rPr lang="pt-BR" sz="3300" dirty="0" smtClean="0"/>
              <a:t>vida,</a:t>
            </a:r>
          </a:p>
          <a:p>
            <a:pPr marL="0" indent="0" algn="ctr">
              <a:buNone/>
            </a:pPr>
            <a:r>
              <a:rPr lang="pt-BR" sz="3300" dirty="0" smtClean="0"/>
              <a:t>nos caminhos da história.</a:t>
            </a:r>
          </a:p>
          <a:p>
            <a:pPr marL="0" indent="0" algn="ctr">
              <a:buNone/>
            </a:pPr>
            <a:endParaRPr lang="pt-BR" sz="1400" dirty="0"/>
          </a:p>
          <a:p>
            <a:pPr marL="0" indent="0" algn="ctr">
              <a:buNone/>
            </a:pPr>
            <a:r>
              <a:rPr lang="pt-BR" sz="3300" dirty="0"/>
              <a:t>A exemplo de Jesus </a:t>
            </a:r>
            <a:r>
              <a:rPr lang="pt-BR" sz="3300" dirty="0" smtClean="0"/>
              <a:t>Cristo e </a:t>
            </a:r>
            <a:r>
              <a:rPr lang="pt-BR" sz="3300" dirty="0"/>
              <a:t>ouvindo sua palavra</a:t>
            </a:r>
          </a:p>
          <a:p>
            <a:pPr marL="0" indent="0" algn="ctr">
              <a:buNone/>
            </a:pPr>
            <a:r>
              <a:rPr lang="pt-BR" sz="3300" dirty="0"/>
              <a:t>que chama à conversão,</a:t>
            </a:r>
          </a:p>
          <a:p>
            <a:pPr marL="0" indent="0" algn="ctr">
              <a:buNone/>
            </a:pPr>
            <a:r>
              <a:rPr lang="pt-BR" sz="3300" dirty="0"/>
              <a:t>seja vossa Igreja testemunha viva de fraternidade</a:t>
            </a:r>
          </a:p>
          <a:p>
            <a:pPr marL="0" indent="0" algn="ctr">
              <a:buNone/>
            </a:pPr>
            <a:r>
              <a:rPr lang="pt-BR" sz="3300" dirty="0"/>
              <a:t>e de liberdade, de justiça e de paz.</a:t>
            </a:r>
          </a:p>
          <a:p>
            <a:pPr marL="0" indent="0" algn="ctr">
              <a:buNone/>
            </a:pPr>
            <a:endParaRPr lang="pt-BR" sz="1400" dirty="0"/>
          </a:p>
          <a:p>
            <a:pPr marL="0" indent="0" algn="ctr">
              <a:buNone/>
            </a:pPr>
            <a:r>
              <a:rPr lang="pt-BR" sz="3300" dirty="0"/>
              <a:t>Enviai o vosso Espírito da Verdade</a:t>
            </a:r>
          </a:p>
          <a:p>
            <a:pPr marL="0" indent="0" algn="ctr">
              <a:buNone/>
            </a:pPr>
            <a:r>
              <a:rPr lang="pt-BR" sz="3300" dirty="0"/>
              <a:t>para que a sociedade se abra</a:t>
            </a:r>
          </a:p>
          <a:p>
            <a:pPr marL="0" indent="0" algn="ctr">
              <a:buNone/>
            </a:pPr>
            <a:r>
              <a:rPr lang="pt-BR" sz="3300" dirty="0"/>
              <a:t>à aurora de um mundo justo e solidário,</a:t>
            </a:r>
          </a:p>
          <a:p>
            <a:pPr marL="0" indent="0" algn="ctr">
              <a:buNone/>
            </a:pPr>
            <a:r>
              <a:rPr lang="pt-BR" sz="3300" dirty="0"/>
              <a:t>sinal do Reino que há de vir.</a:t>
            </a:r>
          </a:p>
          <a:p>
            <a:pPr marL="0" indent="0" algn="ctr">
              <a:buNone/>
            </a:pPr>
            <a:r>
              <a:rPr lang="pt-BR" sz="3300" dirty="0"/>
              <a:t>Por Cristo Senhor nosso.</a:t>
            </a:r>
          </a:p>
          <a:p>
            <a:pPr marL="0" indent="0" algn="ctr">
              <a:buNone/>
            </a:pPr>
            <a:r>
              <a:rPr lang="pt-BR" sz="3300" dirty="0"/>
              <a:t>Amém</a:t>
            </a:r>
            <a:r>
              <a:rPr lang="pt-BR" sz="3300" dirty="0" smtClean="0"/>
              <a:t>!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30" y="2348754"/>
            <a:ext cx="3760898" cy="33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102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Orgânico</vt:lpstr>
      <vt:lpstr>T                                                                                                                                                            TEMA: FRATENIDADE: IGREJA E SOCIEDADE</vt:lpstr>
      <vt:lpstr>Oração da CF 2015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Toninho Evangelista</dc:creator>
  <cp:lastModifiedBy>ADM</cp:lastModifiedBy>
  <cp:revision>4</cp:revision>
  <dcterms:created xsi:type="dcterms:W3CDTF">2014-09-20T17:44:11Z</dcterms:created>
  <dcterms:modified xsi:type="dcterms:W3CDTF">2014-10-24T03:13:36Z</dcterms:modified>
</cp:coreProperties>
</file>